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8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4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3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8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8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4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7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7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8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6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C2EF5-ABD3-1F4D-9575-9DDA8673EB8B}" type="datetimeFigureOut">
              <a:rPr lang="en-US" smtClean="0"/>
              <a:t>24/3/15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43A8-39C0-074A-88DF-47D9F1D8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5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34" y="429500"/>
            <a:ext cx="8471130" cy="608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906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Describe the babies and adults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  <a:cs typeface="Arial" charset="0"/>
              </a:rPr>
              <a:t>What helped you describe the babies? </a:t>
            </a:r>
          </a:p>
          <a:p>
            <a:r>
              <a:rPr lang="en-GB" dirty="0" smtClean="0">
                <a:latin typeface="+mj-lt"/>
                <a:cs typeface="Arial" charset="0"/>
              </a:rPr>
              <a:t>Why could you describe more things in the adults?</a:t>
            </a:r>
          </a:p>
          <a:p>
            <a:r>
              <a:rPr lang="en-GB" dirty="0" smtClean="0">
                <a:latin typeface="+mj-lt"/>
                <a:cs typeface="Arial" charset="0"/>
              </a:rPr>
              <a:t>What changes as they grow up?</a:t>
            </a:r>
          </a:p>
          <a:p>
            <a:r>
              <a:rPr lang="en-GB" dirty="0" smtClean="0">
                <a:latin typeface="+mj-lt"/>
                <a:cs typeface="Arial" charset="0"/>
              </a:rPr>
              <a:t>What things stay the same?</a:t>
            </a:r>
          </a:p>
          <a:p>
            <a:r>
              <a:rPr lang="en-GB" dirty="0" smtClean="0">
                <a:latin typeface="+mj-lt"/>
                <a:cs typeface="Arial" charset="0"/>
              </a:rPr>
              <a:t>Does one baby or adult deserve to be treated differently to 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6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1711"/>
          </a:xfrm>
        </p:spPr>
        <p:txBody>
          <a:bodyPr>
            <a:normAutofit fontScale="90000"/>
          </a:bodyPr>
          <a:lstStyle/>
          <a:p>
            <a:r>
              <a:rPr lang="en-GB" dirty="0">
                <a:cs typeface="Arial" charset="0"/>
              </a:rPr>
              <a:t>Diamond 9</a:t>
            </a:r>
          </a:p>
        </p:txBody>
      </p:sp>
      <p:sp>
        <p:nvSpPr>
          <p:cNvPr id="5" name="Diamond 4"/>
          <p:cNvSpPr/>
          <p:nvPr/>
        </p:nvSpPr>
        <p:spPr>
          <a:xfrm>
            <a:off x="3132138" y="1052513"/>
            <a:ext cx="2879725" cy="1800225"/>
          </a:xfrm>
          <a:prstGeom prst="diamond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" name="Diamond 5"/>
          <p:cNvSpPr/>
          <p:nvPr/>
        </p:nvSpPr>
        <p:spPr>
          <a:xfrm>
            <a:off x="4643438" y="1989138"/>
            <a:ext cx="2881312" cy="1800225"/>
          </a:xfrm>
          <a:prstGeom prst="diamond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Diamond 6"/>
          <p:cNvSpPr/>
          <p:nvPr/>
        </p:nvSpPr>
        <p:spPr>
          <a:xfrm>
            <a:off x="1619250" y="1989138"/>
            <a:ext cx="2881313" cy="1800225"/>
          </a:xfrm>
          <a:prstGeom prst="diamond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" name="Diamond 7"/>
          <p:cNvSpPr/>
          <p:nvPr/>
        </p:nvSpPr>
        <p:spPr>
          <a:xfrm>
            <a:off x="3132138" y="4797425"/>
            <a:ext cx="2879725" cy="1800225"/>
          </a:xfrm>
          <a:prstGeom prst="diamond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9" name="Diamond 8"/>
          <p:cNvSpPr/>
          <p:nvPr/>
        </p:nvSpPr>
        <p:spPr>
          <a:xfrm>
            <a:off x="107950" y="2924175"/>
            <a:ext cx="2879725" cy="1800225"/>
          </a:xfrm>
          <a:prstGeom prst="diamond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0" name="Diamond 9"/>
          <p:cNvSpPr/>
          <p:nvPr/>
        </p:nvSpPr>
        <p:spPr>
          <a:xfrm>
            <a:off x="4643438" y="3860800"/>
            <a:ext cx="2881312" cy="1800225"/>
          </a:xfrm>
          <a:prstGeom prst="diamond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1" name="Diamond 10"/>
          <p:cNvSpPr/>
          <p:nvPr/>
        </p:nvSpPr>
        <p:spPr>
          <a:xfrm>
            <a:off x="1619250" y="3860800"/>
            <a:ext cx="2881313" cy="1800225"/>
          </a:xfrm>
          <a:prstGeom prst="diamond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2" name="Diamond 11"/>
          <p:cNvSpPr/>
          <p:nvPr/>
        </p:nvSpPr>
        <p:spPr>
          <a:xfrm>
            <a:off x="6156325" y="2924175"/>
            <a:ext cx="2879725" cy="1800225"/>
          </a:xfrm>
          <a:prstGeom prst="diamond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3" name="Diamond 12"/>
          <p:cNvSpPr/>
          <p:nvPr/>
        </p:nvSpPr>
        <p:spPr>
          <a:xfrm>
            <a:off x="3132138" y="2924175"/>
            <a:ext cx="2879725" cy="1800225"/>
          </a:xfrm>
          <a:prstGeom prst="diamond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0375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12" y="430990"/>
            <a:ext cx="8290330" cy="601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01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84" y="336131"/>
            <a:ext cx="8497360" cy="618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90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21" y="0"/>
            <a:ext cx="521047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45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24"/>
          <a:stretch>
            <a:fillRect/>
          </a:stretch>
        </p:blipFill>
        <p:spPr bwMode="auto">
          <a:xfrm>
            <a:off x="2035632" y="0"/>
            <a:ext cx="4994336" cy="691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92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684" y="0"/>
            <a:ext cx="50072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3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42" y="124314"/>
            <a:ext cx="4872754" cy="67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743" y="42702"/>
            <a:ext cx="6218948" cy="681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7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525" y="36276"/>
            <a:ext cx="5920139" cy="682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81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59</Words>
  <Application>Microsoft Macintosh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Describe the babies and adults</vt:lpstr>
      <vt:lpstr>Diamond 9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Bannerman Emma Louise</dc:creator>
  <cp:lastModifiedBy>Bannerman Emma Louise</cp:lastModifiedBy>
  <cp:revision>2</cp:revision>
  <dcterms:created xsi:type="dcterms:W3CDTF">2015-03-24T05:24:00Z</dcterms:created>
  <dcterms:modified xsi:type="dcterms:W3CDTF">2015-03-24T06:02:41Z</dcterms:modified>
</cp:coreProperties>
</file>