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7" r:id="rId3"/>
    <p:sldId id="298" r:id="rId4"/>
    <p:sldId id="299" r:id="rId5"/>
    <p:sldId id="300" r:id="rId6"/>
    <p:sldId id="301" r:id="rId7"/>
    <p:sldId id="31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7204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Urban Environments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6400"/>
            <a:ext cx="9211733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5715000"/>
            <a:ext cx="3905486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Urbanisation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92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508" y="5715000"/>
            <a:ext cx="3298875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Megacities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8600"/>
            <a:ext cx="7204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Urban Environments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423218"/>
            <a:ext cx="38100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5842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3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9400" y="1600200"/>
            <a:ext cx="1893254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Slums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8600"/>
            <a:ext cx="7204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Urban Environments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47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5715000"/>
            <a:ext cx="590486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Patterns of land use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8600"/>
            <a:ext cx="7204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Urban Environments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b="6480"/>
          <a:stretch/>
        </p:blipFill>
        <p:spPr>
          <a:xfrm>
            <a:off x="0" y="1676400"/>
            <a:ext cx="9144000" cy="348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1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5934670"/>
            <a:ext cx="590486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Patterns of land use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8600"/>
            <a:ext cx="7204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Urban Environments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6159500" cy="4076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3704" r="22686"/>
          <a:stretch/>
        </p:blipFill>
        <p:spPr>
          <a:xfrm>
            <a:off x="6477000" y="2057400"/>
            <a:ext cx="2490229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4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047" y="5934670"/>
            <a:ext cx="817679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City problems and solutions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8600"/>
            <a:ext cx="7204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Urban Environments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://news.bbcimg.co.uk/media/images/64589000/jpg/_64589736_64589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4495800" cy="2528888"/>
          </a:xfrm>
          <a:prstGeom prst="rect">
            <a:avLst/>
          </a:prstGeom>
          <a:noFill/>
        </p:spPr>
      </p:pic>
      <p:pic>
        <p:nvPicPr>
          <p:cNvPr id="1030" name="Picture 6" descr="http://media.treehugger.com/assets/images/2011/10/volvo-hybrid-double-decker-bus-lond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76" y="1600200"/>
            <a:ext cx="4464424" cy="2919046"/>
          </a:xfrm>
          <a:prstGeom prst="rect">
            <a:avLst/>
          </a:prstGeom>
          <a:noFill/>
        </p:spPr>
      </p:pic>
      <p:pic>
        <p:nvPicPr>
          <p:cNvPr id="1032" name="Picture 8" descr="http://i.huffpost.com/gen/1565472/thumbs/o-BEIJING-SMOG-face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124200"/>
            <a:ext cx="5334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27</Words>
  <Application>Microsoft Macintosh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Richard Greaves</cp:lastModifiedBy>
  <cp:revision>37</cp:revision>
  <dcterms:created xsi:type="dcterms:W3CDTF">2012-12-14T05:14:26Z</dcterms:created>
  <dcterms:modified xsi:type="dcterms:W3CDTF">2015-08-22T07:49:03Z</dcterms:modified>
</cp:coreProperties>
</file>