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769C2-63AC-4885-95C8-3FF9EE7C7E9A}" type="datetimeFigureOut">
              <a:rPr lang="en-US" smtClean="0"/>
              <a:pPr/>
              <a:t>13/11/15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F737-38C6-4F21-BE12-F078CB200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pload.wikimedia.org/wikipedia/commons/e/e5/Russian_Flag_with_map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Mini Case Study: L</a:t>
            </a:r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ife expectancy 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in Russia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133600"/>
            <a:ext cx="2895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What would you expect Russia’s life expectancy to be based on the 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economic situation of the country?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209800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0" y="914400"/>
            <a:ext cx="52578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Describe the trends in life expectancy for Russia from the 1960’s to the present day. (mention overall trends and specifics about male and females. 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762000"/>
            <a:ext cx="2895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Where does Russia’s economy (rank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In terms of total GDP) on a global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Scale?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838200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1447800"/>
            <a:ext cx="2895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What about GDP per capita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1524000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2819400"/>
            <a:ext cx="2895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Where does Russia rank in terms of 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Its life expectancy?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2895600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1400" y="3276600"/>
            <a:ext cx="5257800" cy="335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Read the Forbes article on the Russian life expectancy drop in 2012. What do you think will happen to life expectancy in Russia in the next 5 years? (give reasons for your answers)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733800"/>
            <a:ext cx="3276600" cy="2819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</a:rPr>
              <a:t>What are the main causes of the life expectancy issues in Russia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137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 Greaves</cp:lastModifiedBy>
  <cp:revision>42</cp:revision>
  <cp:lastPrinted>2015-11-10T02:25:37Z</cp:lastPrinted>
  <dcterms:created xsi:type="dcterms:W3CDTF">2012-11-27T06:43:18Z</dcterms:created>
  <dcterms:modified xsi:type="dcterms:W3CDTF">2015-11-13T00:15:28Z</dcterms:modified>
</cp:coreProperties>
</file>