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Not enough jobs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815" y="2696063"/>
            <a:ext cx="3779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Push Factors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8135" y="2755392"/>
            <a:ext cx="3471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Pull Factors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59808" y="3157728"/>
            <a:ext cx="0" cy="334060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0870" y="349996"/>
            <a:ext cx="17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 enough jobs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0830" y="0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Limited opportunities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5134" y="2302347"/>
            <a:ext cx="205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Primitive conditions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2533" y="938784"/>
            <a:ext cx="155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Desertification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0716" y="2016728"/>
            <a:ext cx="2003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Marriage prospects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90467" y="1686806"/>
            <a:ext cx="953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Drought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1250" y="349996"/>
            <a:ext cx="1288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Persecution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51" y="2201239"/>
            <a:ext cx="1482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Forced </a:t>
            </a:r>
            <a:r>
              <a:rPr lang="en-US" dirty="0" err="1" smtClean="0">
                <a:solidFill>
                  <a:schemeClr val="bg1"/>
                </a:solidFill>
              </a:rPr>
              <a:t>labour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88014" y="1123450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Poor medical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389477"/>
            <a:ext cx="1522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Loss of wealth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39538" y="1832062"/>
            <a:ext cx="1750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Natural disasters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9182" y="938784"/>
            <a:ext cx="1469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Death threats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753" y="0"/>
            <a:ext cx="249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Lack of political freedom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78262" y="2570726"/>
            <a:ext cx="254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Lack of religious freedom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-19336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96011" y="1165074"/>
            <a:ext cx="141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Poor housing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63803" y="719328"/>
            <a:ext cx="15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Discrimination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2187" y="1349740"/>
            <a:ext cx="254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Lack of potential spouses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45695" y="1278064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17714" y="2574143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Good job opportunities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62090" y="1534406"/>
            <a:ext cx="2437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Better standard of living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55134" y="0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Political freedom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4090" y="1647396"/>
            <a:ext cx="188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Religious freedom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99489" y="1165074"/>
            <a:ext cx="111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Education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57835" y="534662"/>
            <a:ext cx="200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Better medical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30830" y="502396"/>
            <a:ext cx="153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Better Climate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04319" y="2142065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Security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08421" y="1686806"/>
            <a:ext cx="1578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Low crime rate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0716" y="719328"/>
            <a:ext cx="169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Close family 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685" y="1686806"/>
            <a:ext cx="86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Famine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30043" y="2020145"/>
            <a:ext cx="2218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Established industries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280</TotalTime>
  <Words>75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 Black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Greaves</dc:creator>
  <cp:lastModifiedBy>Richard Greaves</cp:lastModifiedBy>
  <cp:revision>45</cp:revision>
  <dcterms:created xsi:type="dcterms:W3CDTF">2013-09-15T08:53:47Z</dcterms:created>
  <dcterms:modified xsi:type="dcterms:W3CDTF">2015-10-29T05:52:07Z</dcterms:modified>
</cp:coreProperties>
</file>