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9" r:id="rId3"/>
    <p:sldId id="290" r:id="rId4"/>
    <p:sldId id="291" r:id="rId5"/>
    <p:sldId id="293" r:id="rId6"/>
    <p:sldId id="29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0BEE-E3A9-41AA-8CB3-8CEA2D94F5DA}" type="datetimeFigureOut">
              <a:rPr lang="en-US" smtClean="0"/>
              <a:pPr/>
              <a:t>22/8/15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5F4CA-FE0E-4A3E-8CC7-619297033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45600" y="1676400"/>
            <a:ext cx="727853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Leisure, Sport</a:t>
            </a:r>
          </a:p>
          <a:p>
            <a:pPr algn="ctr"/>
            <a:r>
              <a:rPr lang="en-US" sz="9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 Tourism</a:t>
            </a:r>
            <a:endParaRPr lang="en-US" sz="9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540" b="3540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Leisure, Sport 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 Tourism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19200"/>
            <a:ext cx="3200400" cy="550920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What is Leisure and tourism and how have they changed in the last 60 years?</a:t>
            </a:r>
            <a:endParaRPr lang="en-US" sz="4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318000"/>
            <a:ext cx="4291484" cy="2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6748" y="1905000"/>
            <a:ext cx="4105189" cy="264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4616" y="914400"/>
            <a:ext cx="3390958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4650" b="24650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Leisure, Sport 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 Tourism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37338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Supply &amp; Demand. Where do tourists come from and where do they go?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3331" y="1053886"/>
            <a:ext cx="5350669" cy="5804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060" b="6060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Leisure, Sport 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 Tourism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09800"/>
            <a:ext cx="3733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Examine 2 global sports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066800"/>
            <a:ext cx="4194666" cy="2625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997869"/>
            <a:ext cx="4267200" cy="284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060" b="6060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Leisure, Sport 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 Tourism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371600"/>
            <a:ext cx="3733800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Impacts of tourism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53877"/>
            <a:ext cx="3951953" cy="59041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04412"/>
            <a:ext cx="3962400" cy="295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5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6060" b="6060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Leisure, Sport </a:t>
            </a:r>
            <a:r>
              <a:rPr lang="en-US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and Tourism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143000"/>
            <a:ext cx="3733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Sustainability </a:t>
            </a:r>
          </a:p>
          <a:p>
            <a:pPr algn="ctr"/>
            <a:r>
              <a:rPr lang="en-US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in Leisure and Tourism</a:t>
            </a:r>
            <a:endParaRPr lang="en-US" sz="4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914400"/>
            <a:ext cx="4165600" cy="312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429000"/>
            <a:ext cx="3412749" cy="2276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4521200"/>
            <a:ext cx="2432535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5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73</Words>
  <Application>Microsoft Macintosh PowerPoint</Application>
  <PresentationFormat>On-screen Show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Richard Greaves</cp:lastModifiedBy>
  <cp:revision>36</cp:revision>
  <dcterms:created xsi:type="dcterms:W3CDTF">2012-12-14T05:14:26Z</dcterms:created>
  <dcterms:modified xsi:type="dcterms:W3CDTF">2015-08-22T07:32:23Z</dcterms:modified>
</cp:coreProperties>
</file>