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D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5" autoAdjust="0"/>
    <p:restoredTop sz="94660"/>
  </p:normalViewPr>
  <p:slideViewPr>
    <p:cSldViewPr>
      <p:cViewPr varScale="1">
        <p:scale>
          <a:sx n="83" d="100"/>
          <a:sy n="83" d="100"/>
        </p:scale>
        <p:origin x="-1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zh-CN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1D72024E-F83B-4188-8E54-73075B2C114E}" type="datetimeFigureOut">
              <a:rPr lang="zh-CN" altLang="en-US"/>
              <a:pPr/>
              <a:t>1/9/15</a:t>
            </a:fld>
            <a:endParaRPr lang="en-US" altLang="zh-CN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zh-CN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BE9F8DAD-92DB-476B-B9FA-3F3B6895D97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3765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919C9-17D3-4DD8-BD0D-E4FC0A2275E1}" type="datetimeFigureOut">
              <a:rPr lang="en-GB"/>
              <a:pPr>
                <a:defRPr/>
              </a:pPr>
              <a:t>1/9/15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5B720-07EB-40BE-B513-CFE18473AA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21755-49AC-4CE7-8786-756D9B4E15B7}" type="datetimeFigureOut">
              <a:rPr lang="en-GB"/>
              <a:pPr>
                <a:defRPr/>
              </a:pPr>
              <a:t>1/9/15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95C2E-488D-42DA-A4D7-F38487F511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2D4E-420B-4B52-966B-9C262761F356}" type="datetimeFigureOut">
              <a:rPr lang="en-GB"/>
              <a:pPr>
                <a:defRPr/>
              </a:pPr>
              <a:t>1/9/15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71117-BF16-4C73-9107-97B15F8FAD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94D19-3BA1-4453-96D6-C41B8D83398A}" type="datetimeFigureOut">
              <a:rPr lang="en-GB"/>
              <a:pPr>
                <a:defRPr/>
              </a:pPr>
              <a:t>1/9/15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5C13E-38DE-47B8-B4DA-7C1408836B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1C699-FB54-4E32-B1C9-3B23E007F9B5}" type="datetimeFigureOut">
              <a:rPr lang="en-GB"/>
              <a:pPr>
                <a:defRPr/>
              </a:pPr>
              <a:t>1/9/15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0F8D-247F-4EC8-B602-7426F82570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21A52-C5F8-40AF-B9B5-CF07B517A2C3}" type="datetimeFigureOut">
              <a:rPr lang="en-GB"/>
              <a:pPr>
                <a:defRPr/>
              </a:pPr>
              <a:t>1/9/15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4D93A-9B72-4A98-891F-CED80DAA82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4499D-E47D-49C0-A32A-3BC202FFC7F4}" type="datetimeFigureOut">
              <a:rPr lang="en-GB"/>
              <a:pPr>
                <a:defRPr/>
              </a:pPr>
              <a:t>1/9/15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55535-14B7-4EAA-B092-BDC91943F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6C15C-B3B6-4F0D-84BA-FEDC4056E807}" type="datetimeFigureOut">
              <a:rPr lang="en-GB"/>
              <a:pPr>
                <a:defRPr/>
              </a:pPr>
              <a:t>1/9/15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E969C-BA38-4A9E-8247-05F081649C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6E651-DE7B-4AC5-9589-62479BA92BC3}" type="datetimeFigureOut">
              <a:rPr lang="en-GB"/>
              <a:pPr>
                <a:defRPr/>
              </a:pPr>
              <a:t>1/9/15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EA51-CE85-4F42-9937-EE82529197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BE96A-FA45-4E1D-B3F5-FA6F73E0DA57}" type="datetimeFigureOut">
              <a:rPr lang="en-GB"/>
              <a:pPr>
                <a:defRPr/>
              </a:pPr>
              <a:t>1/9/15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8911-3E70-45E8-BA5D-45DA7653E0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4422A-45DB-4507-AF33-7ACC5593A0A8}" type="datetimeFigureOut">
              <a:rPr lang="en-GB"/>
              <a:pPr>
                <a:defRPr/>
              </a:pPr>
              <a:t>1/9/15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9A849-A5E0-4063-B068-BC809EFFB9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C3A565-919A-49B9-AB94-9BC0FF8BFEF9}" type="datetimeFigureOut">
              <a:rPr lang="en-GB"/>
              <a:pPr>
                <a:defRPr/>
              </a:pPr>
              <a:t>1/9/15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3EA9A2-6D46-4C1F-961E-9942FB2DF6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Case Study Low population density- </a:t>
            </a:r>
            <a:r>
              <a:rPr lang="en-US" altLang="zh-CN" smtClean="0">
                <a:solidFill>
                  <a:srgbClr val="FF0000"/>
                </a:solidFill>
              </a:rPr>
              <a:t>Mongolia</a:t>
            </a:r>
          </a:p>
        </p:txBody>
      </p:sp>
      <p:pic>
        <p:nvPicPr>
          <p:cNvPr id="19460" name="Picture 5" descr="mongoli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6100" y="1989138"/>
            <a:ext cx="4271963" cy="2808287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1188" y="1628775"/>
            <a:ext cx="4038600" cy="3671888"/>
          </a:xfrm>
        </p:spPr>
        <p:txBody>
          <a:bodyPr/>
          <a:lstStyle/>
          <a:p>
            <a:pPr eaLnBrk="1" hangingPunct="1"/>
            <a:r>
              <a:rPr lang="en-GB" smtClean="0"/>
              <a:t>Full of geographic and climatic extremes.</a:t>
            </a:r>
          </a:p>
          <a:p>
            <a:pPr eaLnBrk="1" hangingPunct="1"/>
            <a:r>
              <a:rPr lang="en-GB" smtClean="0"/>
              <a:t>Mountainous and arid, [Gobi Desert] = less suitable land for farms and settlements.</a:t>
            </a:r>
          </a:p>
          <a:p>
            <a:pPr eaLnBrk="1" hangingPunct="1"/>
            <a:r>
              <a:rPr lang="en-GB" smtClean="0"/>
              <a:t>Winters are long and temperatures extreme.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388" y="5373688"/>
            <a:ext cx="8569325" cy="1230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>
              <a:buFont typeface="Arial" pitchFamily="34" charset="0"/>
              <a:buChar char="•"/>
              <a:defRPr/>
            </a:pPr>
            <a:r>
              <a:rPr lang="en-GB" sz="2800" b="0" dirty="0">
                <a:latin typeface="+mn-lt"/>
              </a:rPr>
              <a:t>   Remote with poor communications – trade and job                                  	opportunities are limited- people move away.</a:t>
            </a:r>
          </a:p>
          <a:p>
            <a:pPr>
              <a:defRPr/>
            </a:pPr>
            <a:endParaRPr lang="en-GB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Case Study high population density- </a:t>
            </a:r>
            <a:r>
              <a:rPr lang="en-GB" smtClean="0">
                <a:solidFill>
                  <a:srgbClr val="FF0000"/>
                </a:solidFill>
              </a:rPr>
              <a:t>Mumbai</a:t>
            </a:r>
            <a:r>
              <a:rPr lang="en-GB" smtClean="0"/>
              <a:t>,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On the Arabian Sea coast=                                                    cool sea breezes</a:t>
            </a:r>
          </a:p>
          <a:p>
            <a:pPr eaLnBrk="1" hangingPunct="1"/>
            <a:r>
              <a:rPr lang="en-GB" sz="2800" smtClean="0"/>
              <a:t>Good water supply</a:t>
            </a:r>
          </a:p>
          <a:p>
            <a:pPr eaLnBrk="1" hangingPunct="1"/>
            <a:r>
              <a:rPr lang="en-GB" sz="2800" smtClean="0"/>
              <a:t>Mumbai is India’s largest                                                port handling 30% of                                                       India's exports and                                                        imports.                          </a:t>
            </a:r>
          </a:p>
          <a:p>
            <a:pPr eaLnBrk="1" hangingPunct="1"/>
            <a:r>
              <a:rPr lang="en-GB" sz="2800" smtClean="0"/>
              <a:t>It is India's banking and finance capital and has a huge industrial sector accounting for 20% of India's total employment in industry- people move in.</a:t>
            </a:r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/>
            <a:endParaRPr lang="en-GB" smtClean="0"/>
          </a:p>
        </p:txBody>
      </p:sp>
      <p:pic>
        <p:nvPicPr>
          <p:cNvPr id="4" name="Picture 4" descr="mumbai-slum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1628775"/>
            <a:ext cx="4129087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110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Case Study Low population density- Mongolia</vt:lpstr>
      <vt:lpstr>Case Study high population density- Mumbai, India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Murray</dc:creator>
  <cp:lastModifiedBy>Richard Greaves</cp:lastModifiedBy>
  <cp:revision>80</cp:revision>
  <dcterms:created xsi:type="dcterms:W3CDTF">2010-09-06T02:50:29Z</dcterms:created>
  <dcterms:modified xsi:type="dcterms:W3CDTF">2015-09-01T05:44:43Z</dcterms:modified>
</cp:coreProperties>
</file>