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213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0BEE-E3A9-41AA-8CB3-8CEA2D94F5DA}" type="datetimeFigureOut">
              <a:rPr lang="en-US" smtClean="0"/>
              <a:pPr/>
              <a:t>22/8/15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5F4CA-FE0E-4A3E-8CC7-619297033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0BEE-E3A9-41AA-8CB3-8CEA2D94F5DA}" type="datetimeFigureOut">
              <a:rPr lang="en-US" smtClean="0"/>
              <a:pPr/>
              <a:t>22/8/15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5F4CA-FE0E-4A3E-8CC7-619297033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0BEE-E3A9-41AA-8CB3-8CEA2D94F5DA}" type="datetimeFigureOut">
              <a:rPr lang="en-US" smtClean="0"/>
              <a:pPr/>
              <a:t>22/8/15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5F4CA-FE0E-4A3E-8CC7-619297033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0BEE-E3A9-41AA-8CB3-8CEA2D94F5DA}" type="datetimeFigureOut">
              <a:rPr lang="en-US" smtClean="0"/>
              <a:pPr/>
              <a:t>22/8/15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5F4CA-FE0E-4A3E-8CC7-619297033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0BEE-E3A9-41AA-8CB3-8CEA2D94F5DA}" type="datetimeFigureOut">
              <a:rPr lang="en-US" smtClean="0"/>
              <a:pPr/>
              <a:t>22/8/15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5F4CA-FE0E-4A3E-8CC7-619297033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0BEE-E3A9-41AA-8CB3-8CEA2D94F5DA}" type="datetimeFigureOut">
              <a:rPr lang="en-US" smtClean="0"/>
              <a:pPr/>
              <a:t>22/8/15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5F4CA-FE0E-4A3E-8CC7-619297033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0BEE-E3A9-41AA-8CB3-8CEA2D94F5DA}" type="datetimeFigureOut">
              <a:rPr lang="en-US" smtClean="0"/>
              <a:pPr/>
              <a:t>22/8/15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5F4CA-FE0E-4A3E-8CC7-619297033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0BEE-E3A9-41AA-8CB3-8CEA2D94F5DA}" type="datetimeFigureOut">
              <a:rPr lang="en-US" smtClean="0"/>
              <a:pPr/>
              <a:t>22/8/15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5F4CA-FE0E-4A3E-8CC7-619297033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0BEE-E3A9-41AA-8CB3-8CEA2D94F5DA}" type="datetimeFigureOut">
              <a:rPr lang="en-US" smtClean="0"/>
              <a:pPr/>
              <a:t>22/8/15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5F4CA-FE0E-4A3E-8CC7-619297033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0BEE-E3A9-41AA-8CB3-8CEA2D94F5DA}" type="datetimeFigureOut">
              <a:rPr lang="en-US" smtClean="0"/>
              <a:pPr/>
              <a:t>22/8/15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5F4CA-FE0E-4A3E-8CC7-619297033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0BEE-E3A9-41AA-8CB3-8CEA2D94F5DA}" type="datetimeFigureOut">
              <a:rPr lang="en-US" smtClean="0"/>
              <a:pPr/>
              <a:t>22/8/15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5F4CA-FE0E-4A3E-8CC7-619297033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A0BEE-E3A9-41AA-8CB3-8CEA2D94F5DA}" type="datetimeFigureOut">
              <a:rPr lang="en-US" smtClean="0"/>
              <a:pPr/>
              <a:t>22/8/15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5F4CA-FE0E-4A3E-8CC7-619297033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69599" y="1752600"/>
            <a:ext cx="6184129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9600" b="1" dirty="0" smtClean="0">
                <a:ln/>
                <a:solidFill>
                  <a:schemeClr val="accent3"/>
                </a:solidFill>
              </a:rPr>
              <a:t>Freshwater </a:t>
            </a:r>
          </a:p>
          <a:p>
            <a:pPr algn="ctr"/>
            <a:r>
              <a:rPr lang="en-US" sz="9600" b="1" dirty="0" smtClean="0">
                <a:ln/>
                <a:solidFill>
                  <a:schemeClr val="accent3"/>
                </a:solidFill>
              </a:rPr>
              <a:t>Systems</a:t>
            </a:r>
            <a:endParaRPr lang="en-US" sz="9600" b="1" dirty="0">
              <a:ln/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95400" y="0"/>
            <a:ext cx="540885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9600" b="1" dirty="0" smtClean="0">
                <a:ln/>
                <a:solidFill>
                  <a:schemeClr val="accent3"/>
                </a:solidFill>
              </a:rPr>
              <a:t>Hydrology</a:t>
            </a:r>
            <a:endParaRPr lang="en-US" sz="9600" b="1" dirty="0">
              <a:ln/>
              <a:solidFill>
                <a:schemeClr val="accent3"/>
              </a:solidFill>
            </a:endParaRPr>
          </a:p>
        </p:txBody>
      </p:sp>
      <p:pic>
        <p:nvPicPr>
          <p:cNvPr id="1026" name="Picture 2" descr="http://www.nationalatlas.gov/articles/geology/IMAGES/contDiv_basi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73858"/>
            <a:ext cx="3657600" cy="4784142"/>
          </a:xfrm>
          <a:prstGeom prst="rect">
            <a:avLst/>
          </a:prstGeom>
          <a:noFill/>
        </p:spPr>
      </p:pic>
      <p:pic>
        <p:nvPicPr>
          <p:cNvPr id="1028" name="Picture 4" descr="http://www.srh.noaa.gov/jetstream/atmos/images/hydr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78621" y="1905000"/>
            <a:ext cx="5465379" cy="3962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0"/>
            <a:ext cx="458490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9600" b="1" dirty="0" smtClean="0">
                <a:ln/>
                <a:solidFill>
                  <a:schemeClr val="accent3"/>
                </a:solidFill>
              </a:rPr>
              <a:t>Flooding</a:t>
            </a:r>
            <a:endParaRPr lang="en-US" sz="9600" b="1" dirty="0">
              <a:ln/>
              <a:solidFill>
                <a:schemeClr val="accent3"/>
              </a:solidFill>
            </a:endParaRPr>
          </a:p>
        </p:txBody>
      </p:sp>
      <p:pic>
        <p:nvPicPr>
          <p:cNvPr id="16386" name="Picture 2" descr="http://newsimg.bbc.co.uk/media/images/43035000/jpg/_43035449_umbrellas_ap4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692519"/>
            <a:ext cx="7162800" cy="51654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0"/>
            <a:ext cx="702410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9600" b="1" dirty="0" smtClean="0">
                <a:ln/>
                <a:solidFill>
                  <a:schemeClr val="accent3"/>
                </a:solidFill>
              </a:rPr>
              <a:t>Management</a:t>
            </a:r>
            <a:endParaRPr lang="en-US" sz="9600" b="1" dirty="0">
              <a:ln/>
              <a:solidFill>
                <a:schemeClr val="accent3"/>
              </a:solidFill>
            </a:endParaRPr>
          </a:p>
        </p:txBody>
      </p:sp>
      <p:pic>
        <p:nvPicPr>
          <p:cNvPr id="17410" name="Picture 2" descr="http://www.asianinfrastructure.com/media/media-news/news-thumb/100601/threegorgesda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547671"/>
            <a:ext cx="8077200" cy="53103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9600" b="1" dirty="0" smtClean="0">
                <a:ln/>
                <a:solidFill>
                  <a:schemeClr val="accent3"/>
                </a:solidFill>
              </a:rPr>
              <a:t>River Processes &amp;</a:t>
            </a:r>
          </a:p>
          <a:p>
            <a:pPr algn="ctr"/>
            <a:r>
              <a:rPr lang="en-US" sz="9600" b="1" dirty="0" smtClean="0">
                <a:ln/>
                <a:solidFill>
                  <a:schemeClr val="accent3"/>
                </a:solidFill>
              </a:rPr>
              <a:t>Features</a:t>
            </a:r>
            <a:endParaRPr lang="en-US" sz="9600" b="1" dirty="0">
              <a:ln/>
              <a:solidFill>
                <a:schemeClr val="accent3"/>
              </a:solidFill>
            </a:endParaRPr>
          </a:p>
        </p:txBody>
      </p:sp>
      <p:pic>
        <p:nvPicPr>
          <p:cNvPr id="19458" name="Picture 2" descr="http://www.earthonlinemedia.com/ebooks/tpe_3e/fluvial_systems/erosion_transportation_graph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763044"/>
            <a:ext cx="5867400" cy="40949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5951886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9600" b="1" dirty="0" smtClean="0">
                <a:ln/>
                <a:solidFill>
                  <a:schemeClr val="accent3"/>
                </a:solidFill>
              </a:rPr>
              <a:t>Challenges </a:t>
            </a:r>
          </a:p>
          <a:p>
            <a:pPr algn="ctr"/>
            <a:r>
              <a:rPr lang="en-US" sz="9600" b="1" dirty="0" smtClean="0">
                <a:ln/>
                <a:solidFill>
                  <a:schemeClr val="accent3"/>
                </a:solidFill>
              </a:rPr>
              <a:t>&amp; conflict</a:t>
            </a:r>
            <a:endParaRPr lang="en-US" sz="9600" b="1" dirty="0">
              <a:ln/>
              <a:solidFill>
                <a:schemeClr val="accent3"/>
              </a:solidFill>
            </a:endParaRPr>
          </a:p>
        </p:txBody>
      </p:sp>
      <p:pic>
        <p:nvPicPr>
          <p:cNvPr id="18434" name="Picture 2" descr="http://i.telegraph.co.uk/multimedia/archive/02398/drought_2398818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05200"/>
            <a:ext cx="4191000" cy="3352800"/>
          </a:xfrm>
          <a:prstGeom prst="rect">
            <a:avLst/>
          </a:prstGeom>
          <a:noFill/>
        </p:spPr>
      </p:pic>
      <p:pic>
        <p:nvPicPr>
          <p:cNvPr id="18436" name="Picture 4" descr="http://www.orexca.com/images/fotogallery/img_full/aral-sea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3257550"/>
            <a:ext cx="4800600" cy="3600450"/>
          </a:xfrm>
          <a:prstGeom prst="rect">
            <a:avLst/>
          </a:prstGeom>
          <a:noFill/>
        </p:spPr>
      </p:pic>
      <p:pic>
        <p:nvPicPr>
          <p:cNvPr id="18438" name="Picture 6" descr="http://boliviawater.files.wordpress.com/2012/05/4406512526_bca6a08af4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1"/>
            <a:ext cx="3352800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12</Words>
  <Application>Microsoft Macintosh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Acer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Valued Acer Customer</dc:creator>
  <cp:lastModifiedBy>Richard Greaves</cp:lastModifiedBy>
  <cp:revision>36</cp:revision>
  <dcterms:created xsi:type="dcterms:W3CDTF">2012-12-14T05:14:26Z</dcterms:created>
  <dcterms:modified xsi:type="dcterms:W3CDTF">2015-08-22T07:29:52Z</dcterms:modified>
</cp:coreProperties>
</file>