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3025F-7337-48BD-AAE6-10545487D50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65E55-AD94-41B5-8F24-B0408FA97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4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5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7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1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5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4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1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74A4-BCC0-4EE8-9F6B-B46BEA752BA2}" type="datetimeFigureOut">
              <a:rPr lang="en-US" smtClean="0"/>
              <a:pPr/>
              <a:t>27/10/15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E497-E638-4AEC-8D0E-B4BB38CA7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2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40081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Upper </a:t>
            </a:r>
            <a:r>
              <a:rPr lang="en-US" dirty="0" smtClean="0"/>
              <a:t>Course   </a:t>
            </a:r>
            <a:r>
              <a:rPr lang="en-US" dirty="0" smtClean="0"/>
              <a:t>      Middle </a:t>
            </a:r>
            <a:r>
              <a:rPr lang="en-US" dirty="0" smtClean="0"/>
              <a:t>Course  </a:t>
            </a:r>
            <a:r>
              <a:rPr lang="en-US" dirty="0" smtClean="0"/>
              <a:t>       </a:t>
            </a:r>
            <a:r>
              <a:rPr lang="en-US" dirty="0" smtClean="0"/>
              <a:t>Lower Course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4800600"/>
            <a:ext cx="8458200" cy="190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5334000"/>
            <a:ext cx="236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Floodplains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48006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Braided channel    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5791200"/>
            <a:ext cx="220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Oxbow lakes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0" y="556260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Interlocking spurs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4876800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V</a:t>
            </a:r>
            <a:r>
              <a:rPr lang="en-US" sz="2000" dirty="0" smtClean="0">
                <a:solidFill>
                  <a:schemeClr val="dk1"/>
                </a:solidFill>
              </a:rPr>
              <a:t>-shaped </a:t>
            </a:r>
            <a:r>
              <a:rPr lang="en-US" sz="2000" dirty="0" smtClean="0">
                <a:solidFill>
                  <a:schemeClr val="dk1"/>
                </a:solidFill>
              </a:rPr>
              <a:t>valleys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6248400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Levees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5257800"/>
            <a:ext cx="297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Deltas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60198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Meanders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0400" y="5638800"/>
            <a:ext cx="274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Oxbow lakes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6172200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Gorges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55626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Rapids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4953000"/>
            <a:ext cx="220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dk1"/>
                </a:solidFill>
              </a:rPr>
              <a:t>Waterfalls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048000" y="1295400"/>
            <a:ext cx="0" cy="327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72200" y="1295400"/>
            <a:ext cx="0" cy="327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36997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/>
              <a:t>Arrange the river landforms into 3 categories: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stephen.weston</dc:creator>
  <cp:lastModifiedBy>Richard Greaves</cp:lastModifiedBy>
  <cp:revision>12</cp:revision>
  <dcterms:created xsi:type="dcterms:W3CDTF">2015-03-16T05:10:14Z</dcterms:created>
  <dcterms:modified xsi:type="dcterms:W3CDTF">2015-10-27T01:46:00Z</dcterms:modified>
</cp:coreProperties>
</file>