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2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752600"/>
            <a:ext cx="724691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Extreme </a:t>
            </a:r>
          </a:p>
          <a:p>
            <a:pPr algn="ctr"/>
            <a:r>
              <a:rPr lang="en-US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Environments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04800"/>
            <a:ext cx="38860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Glacial 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2770" name="Picture 2" descr="http://upload.wikimedia.org/wikipedia/commons/thumb/5/5c/Perito_Moreno_Glacier_Patagonia_Argentina_Luca_Galuzzi_2005.JPG/220px-Perito_Moreno_Glacier_Patagonia_Argentina_Luca_Galuzzi_2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667000"/>
            <a:ext cx="5858847" cy="3914775"/>
          </a:xfrm>
          <a:prstGeom prst="rect">
            <a:avLst/>
          </a:prstGeom>
          <a:noFill/>
        </p:spPr>
      </p:pic>
      <p:pic>
        <p:nvPicPr>
          <p:cNvPr id="32772" name="Picture 4" descr="http://www.physicalgeography.net/fundamentals/images/sor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2240" y="1676400"/>
            <a:ext cx="315176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52400"/>
            <a:ext cx="752321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Arid or desert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746" name="Picture 2" descr="http://www.south-africa-tours-and-travel.com/images/wreck-of-a-truck-eddy-westveer-kgalagadi-clim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88700"/>
            <a:ext cx="5562600" cy="526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979" y="0"/>
            <a:ext cx="56729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Challenges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22" name="Picture 2" descr="http://lh6.ggpht.com/-wxQgxMH8wng/TlPauPYGrlI/AAAAAAAAA2w/DZPxXoAB6Nw/s288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1"/>
            <a:ext cx="4997510" cy="3505200"/>
          </a:xfrm>
          <a:prstGeom prst="rect">
            <a:avLst/>
          </a:prstGeom>
          <a:noFill/>
        </p:spPr>
      </p:pic>
      <p:pic>
        <p:nvPicPr>
          <p:cNvPr id="30724" name="Picture 4" descr="http://www.abc.net.au/reslib/201210/r1012438_114101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4683" y="1676400"/>
            <a:ext cx="4069317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0"/>
            <a:ext cx="78929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Desert Tourism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698" name="Picture 2" descr="http://www.sherwestravel.com/content/sandsk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696200" cy="5144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9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Richard Greaves</cp:lastModifiedBy>
  <cp:revision>37</cp:revision>
  <dcterms:created xsi:type="dcterms:W3CDTF">2012-12-14T05:14:26Z</dcterms:created>
  <dcterms:modified xsi:type="dcterms:W3CDTF">2015-08-22T07:31:15Z</dcterms:modified>
</cp:coreProperties>
</file>