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006F-561F-4DFD-91CA-444F97EBA409}" type="datetimeFigureOut">
              <a:rPr lang="en-US" smtClean="0"/>
              <a:pPr/>
              <a:t>29/01/2015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794-CEBB-4E72-8423-2BA0429F6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006F-561F-4DFD-91CA-444F97EBA409}" type="datetimeFigureOut">
              <a:rPr lang="en-US" smtClean="0"/>
              <a:pPr/>
              <a:t>29/01/2015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794-CEBB-4E72-8423-2BA0429F6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006F-561F-4DFD-91CA-444F97EBA409}" type="datetimeFigureOut">
              <a:rPr lang="en-US" smtClean="0"/>
              <a:pPr/>
              <a:t>29/01/2015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794-CEBB-4E72-8423-2BA0429F6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006F-561F-4DFD-91CA-444F97EBA409}" type="datetimeFigureOut">
              <a:rPr lang="en-US" smtClean="0"/>
              <a:pPr/>
              <a:t>29/01/2015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794-CEBB-4E72-8423-2BA0429F6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006F-561F-4DFD-91CA-444F97EBA409}" type="datetimeFigureOut">
              <a:rPr lang="en-US" smtClean="0"/>
              <a:pPr/>
              <a:t>29/01/2015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794-CEBB-4E72-8423-2BA0429F6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006F-561F-4DFD-91CA-444F97EBA409}" type="datetimeFigureOut">
              <a:rPr lang="en-US" smtClean="0"/>
              <a:pPr/>
              <a:t>29/01/2015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794-CEBB-4E72-8423-2BA0429F6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006F-561F-4DFD-91CA-444F97EBA409}" type="datetimeFigureOut">
              <a:rPr lang="en-US" smtClean="0"/>
              <a:pPr/>
              <a:t>29/01/2015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794-CEBB-4E72-8423-2BA0429F6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006F-561F-4DFD-91CA-444F97EBA409}" type="datetimeFigureOut">
              <a:rPr lang="en-US" smtClean="0"/>
              <a:pPr/>
              <a:t>29/01/2015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794-CEBB-4E72-8423-2BA0429F6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006F-561F-4DFD-91CA-444F97EBA409}" type="datetimeFigureOut">
              <a:rPr lang="en-US" smtClean="0"/>
              <a:pPr/>
              <a:t>29/01/2015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794-CEBB-4E72-8423-2BA0429F6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006F-561F-4DFD-91CA-444F97EBA409}" type="datetimeFigureOut">
              <a:rPr lang="en-US" smtClean="0"/>
              <a:pPr/>
              <a:t>29/01/2015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794-CEBB-4E72-8423-2BA0429F6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006F-561F-4DFD-91CA-444F97EBA409}" type="datetimeFigureOut">
              <a:rPr lang="en-US" smtClean="0"/>
              <a:pPr/>
              <a:t>29/01/2015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794-CEBB-4E72-8423-2BA0429F6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006F-561F-4DFD-91CA-444F97EBA409}" type="datetimeFigureOut">
              <a:rPr lang="en-US" smtClean="0"/>
              <a:pPr/>
              <a:t>29/01/2015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8794-CEBB-4E72-8423-2BA0429F655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ifyouhavetoaskyoudontknow.edublogs.org/files/2011/03/Capitalism-nt0ima.jpg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fyouhavetoaskyoudontknow.edublogs.org/files/2011/03/Capitalism-nt0i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33400" y="152400"/>
            <a:ext cx="8058874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Consumerism and Culture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52400"/>
            <a:ext cx="8058874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Consumerism and Culture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23580" y="1455328"/>
            <a:ext cx="4951805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Brand Challenge</a:t>
            </a:r>
            <a:endParaRPr lang="en-GB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438400"/>
            <a:ext cx="469981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You will now take on </a:t>
            </a:r>
          </a:p>
          <a:p>
            <a:r>
              <a:rPr lang="en-GB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a brand challenge</a:t>
            </a:r>
            <a:endParaRPr lang="en-GB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4261" y="2438400"/>
            <a:ext cx="44730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You will need a pen </a:t>
            </a:r>
          </a:p>
          <a:p>
            <a:pPr algn="r"/>
            <a:r>
              <a:rPr lang="en-GB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and some paper</a:t>
            </a:r>
            <a:endParaRPr lang="en-GB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114800"/>
            <a:ext cx="77494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You have 3 minutes, starting from...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029200"/>
            <a:ext cx="89874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NOW! Name the top 50 company brands</a:t>
            </a:r>
          </a:p>
          <a:p>
            <a:r>
              <a:rPr lang="en-GB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(calculated by value/revenue of the company)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8288" y="2625354"/>
            <a:ext cx="3876958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Brand image</a:t>
            </a:r>
            <a:endParaRPr lang="en-GB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24305" y="4577977"/>
            <a:ext cx="7219695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Everything</a:t>
            </a:r>
          </a:p>
          <a:p>
            <a:pPr algn="r"/>
            <a:r>
              <a:rPr lang="en-GB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t</a:t>
            </a:r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he company wants the brand </a:t>
            </a:r>
          </a:p>
          <a:p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to be seen as </a:t>
            </a:r>
            <a:endParaRPr lang="en-GB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36015" y="2682228"/>
            <a:ext cx="638846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Consumer </a:t>
            </a:r>
          </a:p>
          <a:p>
            <a:pPr algn="r"/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perceptions about a brand</a:t>
            </a:r>
            <a:endParaRPr lang="en-GB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1018" y="4502145"/>
            <a:ext cx="4372975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Brand identity</a:t>
            </a:r>
            <a:endParaRPr lang="en-GB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52400"/>
            <a:ext cx="8058874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Consumerism and Culture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841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71" y="1837118"/>
            <a:ext cx="9060643" cy="175432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Consumer Culture is </a:t>
            </a:r>
          </a:p>
          <a:p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Increasingly targeting children</a:t>
            </a:r>
            <a:endParaRPr lang="en-GB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3322" y="4057812"/>
            <a:ext cx="742275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Think about and write down </a:t>
            </a:r>
          </a:p>
          <a:p>
            <a:pPr algn="ctr"/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some of the potential negative </a:t>
            </a:r>
          </a:p>
          <a:p>
            <a:pPr algn="ctr"/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aspects of this trend</a:t>
            </a:r>
            <a:endParaRPr lang="en-GB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52400"/>
            <a:ext cx="8058874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Consumerism and Culture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125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1600200"/>
            <a:ext cx="3855543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Case Studies</a:t>
            </a:r>
            <a:endParaRPr lang="en-GB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52400"/>
            <a:ext cx="8058874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Consumerism and Culture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 descr="http://www.picgifs.com/wallpapers/wallpapers/coca-cola/Coca_Cola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76600"/>
            <a:ext cx="3149600" cy="2362200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a/a9/Mcdonalds-90s-logo.svg/220px-Mcdonalds-90s-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294957"/>
            <a:ext cx="2987314" cy="22676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612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676400"/>
            <a:ext cx="67649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What is Consumerism?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52400"/>
            <a:ext cx="8058874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Consumerism and Culture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9158" y="2971800"/>
            <a:ext cx="79245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Is it about needs or wants?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135" y="4495800"/>
            <a:ext cx="78722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Who generates the desire?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2595" y="1171192"/>
            <a:ext cx="7760583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What is the aim of a TNC? </a:t>
            </a:r>
            <a:endParaRPr lang="en-GB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2958" y="3469310"/>
            <a:ext cx="48295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To make </a:t>
            </a:r>
            <a:r>
              <a:rPr lang="en-GB" sz="5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a profit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52400"/>
            <a:ext cx="8058874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Consumerism and Culture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58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3568" y="1171192"/>
            <a:ext cx="7718667" cy="175432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What are good ways for a</a:t>
            </a:r>
          </a:p>
          <a:p>
            <a:pPr algn="ctr"/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TNC to make a profit?</a:t>
            </a:r>
            <a:endParaRPr lang="en-GB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42400" y="3251596"/>
            <a:ext cx="41617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Increase sales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1799" y="4347424"/>
            <a:ext cx="656220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Increase market share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199" y="5515825"/>
            <a:ext cx="53138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Find new markets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52400"/>
            <a:ext cx="8058874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Consumerism and Culture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40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137" y="1171192"/>
            <a:ext cx="7263552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How could they do this?</a:t>
            </a:r>
            <a:endParaRPr lang="en-GB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4127" y="3469310"/>
            <a:ext cx="67272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Advertising/Marketing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52400"/>
            <a:ext cx="8058874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Consumerism and Culture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67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9681" y="1171192"/>
            <a:ext cx="4926474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What’s involved</a:t>
            </a:r>
            <a:endParaRPr lang="en-GB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8570" y="2562167"/>
            <a:ext cx="8551778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Identify target consumer </a:t>
            </a:r>
          </a:p>
          <a:p>
            <a:pPr algn="ctr"/>
            <a:r>
              <a:rPr lang="en-GB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g</a:t>
            </a:r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roups, creating a successful </a:t>
            </a:r>
          </a:p>
          <a:p>
            <a:pPr algn="ctr"/>
            <a:r>
              <a:rPr lang="en-GB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</a:t>
            </a:r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roduct Image, transforming</a:t>
            </a:r>
          </a:p>
          <a:p>
            <a:pPr algn="ctr"/>
            <a:r>
              <a:rPr lang="en-GB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n</a:t>
            </a:r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eeds into wants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52400"/>
            <a:ext cx="8058874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Consumerism and Culture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17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1839" y="1455328"/>
            <a:ext cx="7335249" cy="175432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Where does this happen </a:t>
            </a:r>
          </a:p>
          <a:p>
            <a:pPr algn="ctr"/>
            <a:r>
              <a:rPr lang="en-GB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</a:t>
            </a:r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 the media?</a:t>
            </a:r>
            <a:endParaRPr lang="en-GB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037" y="3205136"/>
            <a:ext cx="32437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Magazines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5181600"/>
            <a:ext cx="30828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Television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01387" y="5700880"/>
            <a:ext cx="34615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Newspaper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5517" y="3205136"/>
            <a:ext cx="23466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Cinema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114800"/>
            <a:ext cx="25360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Internet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22439" y="4887509"/>
            <a:ext cx="18303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Radio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152400"/>
            <a:ext cx="8058874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Consumerism and Culture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4191000"/>
            <a:ext cx="38491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Social Media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75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528" y="1455328"/>
            <a:ext cx="7455887" cy="25853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Advertising contributes </a:t>
            </a:r>
          </a:p>
          <a:p>
            <a:pPr algn="ctr"/>
            <a:r>
              <a:rPr lang="en-GB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</a:t>
            </a:r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round 1% to the GDP of</a:t>
            </a:r>
          </a:p>
          <a:p>
            <a:pPr algn="ctr"/>
            <a:r>
              <a:rPr lang="en-GB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</a:t>
            </a:r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country</a:t>
            </a:r>
            <a:endParaRPr lang="en-GB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52400"/>
            <a:ext cx="8058874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Consumerism and Culture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5447" y="1455328"/>
            <a:ext cx="5488064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Its all about the….</a:t>
            </a:r>
            <a:endParaRPr lang="en-GB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1881" y="3205136"/>
            <a:ext cx="19040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Brand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80349" y="2743471"/>
            <a:ext cx="19040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Brand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9844" y="5209215"/>
            <a:ext cx="19040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Brand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1387" y="4277780"/>
            <a:ext cx="19040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Brand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3555" y="5363806"/>
            <a:ext cx="19040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Brand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747" y="2454293"/>
            <a:ext cx="19040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Brand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66356" y="3840655"/>
            <a:ext cx="19040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Brand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7640" y="5362322"/>
            <a:ext cx="19040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Brand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67277" y="2508015"/>
            <a:ext cx="19040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Brand</a:t>
            </a:r>
            <a:endParaRPr lang="en-GB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152400"/>
            <a:ext cx="8058874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Consumerism and Culture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41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235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richard.greaves</cp:lastModifiedBy>
  <cp:revision>8</cp:revision>
  <dcterms:created xsi:type="dcterms:W3CDTF">2013-03-07T06:39:27Z</dcterms:created>
  <dcterms:modified xsi:type="dcterms:W3CDTF">2015-01-29T06:26:05Z</dcterms:modified>
</cp:coreProperties>
</file>