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76400"/>
            <a:ext cx="811324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Oceans &amp; their </a:t>
            </a:r>
          </a:p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coastal margins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0"/>
            <a:ext cx="54884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 </a:t>
            </a:r>
          </a:p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properties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0" name="Picture 2" descr="http://geology.com/records/ocean-tren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31086"/>
            <a:ext cx="7162800" cy="4126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0853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Oceans &amp; climate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4" name="Picture 2" descr="http://www.wcrp-climate.org/images/convey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0"/>
            <a:ext cx="659422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0"/>
            <a:ext cx="68978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Resource use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1506" name="Picture 2" descr="http://marinebio.org/i/oil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3810000" cy="2514600"/>
          </a:xfrm>
          <a:prstGeom prst="rect">
            <a:avLst/>
          </a:prstGeom>
          <a:noFill/>
        </p:spPr>
      </p:pic>
      <p:pic>
        <p:nvPicPr>
          <p:cNvPr id="21508" name="Picture 4" descr="http://www.seabreeze.com.au/img/Content/2847559/Southern_Surveyor_aerial_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50"/>
            <a:ext cx="3524250" cy="2381250"/>
          </a:xfrm>
          <a:prstGeom prst="rect">
            <a:avLst/>
          </a:prstGeom>
          <a:noFill/>
        </p:spPr>
      </p:pic>
      <p:pic>
        <p:nvPicPr>
          <p:cNvPr id="21510" name="Picture 6" descr="http://marinebio.org/i/fishmark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295774"/>
            <a:ext cx="3810000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259" y="304800"/>
            <a:ext cx="83145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Ocean Pollution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2" name="Picture 2" descr="090-0804113656-plastic-beach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825643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"/>
            <a:ext cx="73366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Ocean Politics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602" name="Picture 2" descr="http://rt.com/files/politics/russia-china-us-missile-defense-pacific-803/pacific-chinese-submarines-ocean.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37860"/>
            <a:ext cx="6705600" cy="5020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4158" y="152400"/>
            <a:ext cx="93814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Coastal landforms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8674" name="Picture 2" descr="http://www.bbc.co.uk/schools/gcsebitesize/geography/images/coast_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13961"/>
            <a:ext cx="6705600" cy="504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843" y="152400"/>
            <a:ext cx="81914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Coastal impacts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7650" name="Picture 2" descr="http://upload.wikimedia.org/wikipedia/commons/f/f0/Mangro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953000" cy="3177396"/>
          </a:xfrm>
          <a:prstGeom prst="rect">
            <a:avLst/>
          </a:prstGeom>
          <a:noFill/>
        </p:spPr>
      </p:pic>
      <p:pic>
        <p:nvPicPr>
          <p:cNvPr id="27652" name="Picture 4" descr="http://www.photolib.noaa.gov/bigs/reef32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14751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20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 Greaves</cp:lastModifiedBy>
  <cp:revision>36</cp:revision>
  <dcterms:created xsi:type="dcterms:W3CDTF">2012-12-14T05:14:26Z</dcterms:created>
  <dcterms:modified xsi:type="dcterms:W3CDTF">2015-08-22T07:30:43Z</dcterms:modified>
</cp:coreProperties>
</file>