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8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0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6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5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6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61EC7-2D14-874B-950E-BE064EA57C7F}" type="datetimeFigureOut">
              <a:rPr lang="en-US" smtClean="0"/>
              <a:t>6/10/15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F3A3-B26C-E044-98DC-5F04DA2F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68" t="3419" r="14443"/>
          <a:stretch/>
        </p:blipFill>
        <p:spPr>
          <a:xfrm>
            <a:off x="0" y="0"/>
            <a:ext cx="9144000" cy="69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1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VSA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Greaves</dc:creator>
  <cp:lastModifiedBy>Richard Greaves</cp:lastModifiedBy>
  <cp:revision>2</cp:revision>
  <dcterms:created xsi:type="dcterms:W3CDTF">2015-10-06T01:44:55Z</dcterms:created>
  <dcterms:modified xsi:type="dcterms:W3CDTF">2015-10-06T01:47:59Z</dcterms:modified>
</cp:coreProperties>
</file>