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11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FBC7-4B64-1D44-AEC1-A86C3EEF3992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A56C-0A0E-D944-B5E8-E5F296CF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521" b="5512"/>
          <a:stretch/>
        </p:blipFill>
        <p:spPr>
          <a:xfrm rot="10800000">
            <a:off x="-1" y="-1"/>
            <a:ext cx="6854309" cy="88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447" b="7275"/>
          <a:stretch/>
        </p:blipFill>
        <p:spPr>
          <a:xfrm rot="10800000">
            <a:off x="221712" y="0"/>
            <a:ext cx="648792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Greaves</dc:creator>
  <cp:lastModifiedBy>Richard Greaves</cp:lastModifiedBy>
  <cp:revision>3</cp:revision>
  <dcterms:created xsi:type="dcterms:W3CDTF">2015-10-12T23:59:40Z</dcterms:created>
  <dcterms:modified xsi:type="dcterms:W3CDTF">2015-10-13T00:13:28Z</dcterms:modified>
</cp:coreProperties>
</file>