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4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804-0E25-49CC-B3C9-BB068A4C5728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882-3B61-4A6D-878E-2481BFF196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804-0E25-49CC-B3C9-BB068A4C5728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882-3B61-4A6D-878E-2481BFF196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804-0E25-49CC-B3C9-BB068A4C5728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882-3B61-4A6D-878E-2481BFF196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804-0E25-49CC-B3C9-BB068A4C5728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882-3B61-4A6D-878E-2481BFF196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804-0E25-49CC-B3C9-BB068A4C5728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882-3B61-4A6D-878E-2481BFF196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804-0E25-49CC-B3C9-BB068A4C5728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882-3B61-4A6D-878E-2481BFF196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804-0E25-49CC-B3C9-BB068A4C5728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882-3B61-4A6D-878E-2481BFF196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804-0E25-49CC-B3C9-BB068A4C5728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882-3B61-4A6D-878E-2481BFF196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804-0E25-49CC-B3C9-BB068A4C5728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882-3B61-4A6D-878E-2481BFF196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804-0E25-49CC-B3C9-BB068A4C5728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882-3B61-4A6D-878E-2481BFF196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804-0E25-49CC-B3C9-BB068A4C5728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9882-3B61-4A6D-878E-2481BFF196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D1804-0E25-49CC-B3C9-BB068A4C5728}" type="datetimeFigureOut">
              <a:rPr lang="en-US" smtClean="0"/>
              <a:t>31/10/2012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89882-3B61-4A6D-878E-2481BFF196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r="1406" b="356"/>
          <a:stretch>
            <a:fillRect/>
          </a:stretch>
        </p:blipFill>
        <p:spPr bwMode="auto">
          <a:xfrm rot="5400000">
            <a:off x="1600199" y="-1600200"/>
            <a:ext cx="3657601" cy="685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t="930"/>
          <a:stretch>
            <a:fillRect/>
          </a:stretch>
        </p:blipFill>
        <p:spPr bwMode="auto">
          <a:xfrm rot="5400000">
            <a:off x="1752599" y="2667000"/>
            <a:ext cx="33528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2</cp:revision>
  <dcterms:created xsi:type="dcterms:W3CDTF">2012-10-31T03:32:38Z</dcterms:created>
  <dcterms:modified xsi:type="dcterms:W3CDTF">2012-10-31T03:38:24Z</dcterms:modified>
</cp:coreProperties>
</file>