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2432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14D-DFB5-6145-BF36-860C18C99ED8}" type="datetimeFigureOut">
              <a:rPr lang="en-US" smtClean="0"/>
              <a:t>18/9/15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CF61-B9A0-834B-ACF6-912A4D022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0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14D-DFB5-6145-BF36-860C18C99ED8}" type="datetimeFigureOut">
              <a:rPr lang="en-US" smtClean="0"/>
              <a:t>18/9/15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CF61-B9A0-834B-ACF6-912A4D022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3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14D-DFB5-6145-BF36-860C18C99ED8}" type="datetimeFigureOut">
              <a:rPr lang="en-US" smtClean="0"/>
              <a:t>18/9/15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CF61-B9A0-834B-ACF6-912A4D022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5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14D-DFB5-6145-BF36-860C18C99ED8}" type="datetimeFigureOut">
              <a:rPr lang="en-US" smtClean="0"/>
              <a:t>18/9/15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CF61-B9A0-834B-ACF6-912A4D022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1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14D-DFB5-6145-BF36-860C18C99ED8}" type="datetimeFigureOut">
              <a:rPr lang="en-US" smtClean="0"/>
              <a:t>18/9/15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CF61-B9A0-834B-ACF6-912A4D022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4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14D-DFB5-6145-BF36-860C18C99ED8}" type="datetimeFigureOut">
              <a:rPr lang="en-US" smtClean="0"/>
              <a:t>18/9/15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CF61-B9A0-834B-ACF6-912A4D022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5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14D-DFB5-6145-BF36-860C18C99ED8}" type="datetimeFigureOut">
              <a:rPr lang="en-US" smtClean="0"/>
              <a:t>18/9/15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CF61-B9A0-834B-ACF6-912A4D022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0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14D-DFB5-6145-BF36-860C18C99ED8}" type="datetimeFigureOut">
              <a:rPr lang="en-US" smtClean="0"/>
              <a:t>18/9/15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CF61-B9A0-834B-ACF6-912A4D022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2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14D-DFB5-6145-BF36-860C18C99ED8}" type="datetimeFigureOut">
              <a:rPr lang="en-US" smtClean="0"/>
              <a:t>18/9/15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CF61-B9A0-834B-ACF6-912A4D022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5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14D-DFB5-6145-BF36-860C18C99ED8}" type="datetimeFigureOut">
              <a:rPr lang="en-US" smtClean="0"/>
              <a:t>18/9/15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CF61-B9A0-834B-ACF6-912A4D022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2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14D-DFB5-6145-BF36-860C18C99ED8}" type="datetimeFigureOut">
              <a:rPr lang="en-US" smtClean="0"/>
              <a:t>18/9/15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CF61-B9A0-834B-ACF6-912A4D022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8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2B14D-DFB5-6145-BF36-860C18C99ED8}" type="datetimeFigureOut">
              <a:rPr lang="en-US" smtClean="0"/>
              <a:t>18/9/15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4CF61-B9A0-834B-ACF6-912A4D022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0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146" y="2090135"/>
            <a:ext cx="5449524" cy="492324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44146" y="0"/>
            <a:ext cx="52877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0000"/>
                </a:solidFill>
              </a:rPr>
              <a:t>Africa - High Fertility Rates</a:t>
            </a:r>
            <a:endParaRPr lang="en-US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152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VSA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Greaves</dc:creator>
  <cp:lastModifiedBy>Richard Greaves</cp:lastModifiedBy>
  <cp:revision>3</cp:revision>
  <dcterms:created xsi:type="dcterms:W3CDTF">2015-09-18T00:55:05Z</dcterms:created>
  <dcterms:modified xsi:type="dcterms:W3CDTF">2015-09-18T00:57:54Z</dcterms:modified>
</cp:coreProperties>
</file>